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1C7A-EB6C-1841-8F30-861C4228DFC5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FBDB-35EE-A34F-B52D-7D920E759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254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1C7A-EB6C-1841-8F30-861C4228DFC5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FBDB-35EE-A34F-B52D-7D920E759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91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1C7A-EB6C-1841-8F30-861C4228DFC5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FBDB-35EE-A34F-B52D-7D920E759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5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1C7A-EB6C-1841-8F30-861C4228DFC5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FBDB-35EE-A34F-B52D-7D920E759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534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1C7A-EB6C-1841-8F30-861C4228DFC5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FBDB-35EE-A34F-B52D-7D920E759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76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1C7A-EB6C-1841-8F30-861C4228DFC5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FBDB-35EE-A34F-B52D-7D920E759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429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1C7A-EB6C-1841-8F30-861C4228DFC5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FBDB-35EE-A34F-B52D-7D920E759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419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1C7A-EB6C-1841-8F30-861C4228DFC5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FBDB-35EE-A34F-B52D-7D920E759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028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1C7A-EB6C-1841-8F30-861C4228DFC5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FBDB-35EE-A34F-B52D-7D920E759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19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1C7A-EB6C-1841-8F30-861C4228DFC5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FBDB-35EE-A34F-B52D-7D920E759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641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1C7A-EB6C-1841-8F30-861C4228DFC5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FBDB-35EE-A34F-B52D-7D920E759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90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01C7A-EB6C-1841-8F30-861C4228DFC5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8FBDB-35EE-A34F-B52D-7D920E759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99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7844" y="103379"/>
            <a:ext cx="7690355" cy="189033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Роль переводчика в суде с точки зрения самих переводчиков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156" y="1506359"/>
            <a:ext cx="8505360" cy="5154115"/>
          </a:xfrm>
        </p:spPr>
        <p:txBody>
          <a:bodyPr>
            <a:normAutofit fontScale="85000" lnSpcReduction="1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Помочь не говорящему на языке суда свидетелю понять вопросы, которые ему задают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Обеспечить эффективную коммуникацию между адвокатом и свидетелем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Помочь не говорящему на языке суда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свидетелю </a:t>
            </a:r>
            <a:r>
              <a:rPr lang="ru-RU" dirty="0" smtClean="0">
                <a:solidFill>
                  <a:schemeClr val="tx1"/>
                </a:solidFill>
              </a:rPr>
              <a:t>изложить свою версию событий в самом благоприятном свете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Точно переводить судебный процесс, даже если вопросы </a:t>
            </a:r>
            <a:r>
              <a:rPr lang="en-GB" dirty="0" smtClean="0">
                <a:solidFill>
                  <a:schemeClr val="tx1"/>
                </a:solidFill>
              </a:rPr>
              <a:t>- </a:t>
            </a:r>
            <a:r>
              <a:rPr lang="ru-RU" dirty="0" smtClean="0">
                <a:solidFill>
                  <a:schemeClr val="tx1"/>
                </a:solidFill>
              </a:rPr>
              <a:t>запутанные, а ответы </a:t>
            </a:r>
            <a:r>
              <a:rPr lang="en-GB" dirty="0" smtClean="0">
                <a:solidFill>
                  <a:schemeClr val="tx1"/>
                </a:solidFill>
              </a:rPr>
              <a:t>- </a:t>
            </a:r>
            <a:r>
              <a:rPr lang="ru-RU" dirty="0" smtClean="0">
                <a:solidFill>
                  <a:schemeClr val="tx1"/>
                </a:solidFill>
              </a:rPr>
              <a:t>несвязные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Точно переводить судебный процесс, если вопросы ясны, а ответы понятны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Другое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439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Если во время перекрестного допроса вы чувствуете, что адвокат задает запутанные вопросы, а свидетель с трудом его понимает, ваши действия: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71500" indent="-571500">
              <a:buFont typeface="+mj-lt"/>
              <a:buAutoNum type="romanLcPeriod"/>
            </a:pPr>
            <a:r>
              <a:rPr lang="ru-RU" dirty="0" smtClean="0"/>
              <a:t>Позаботитесь о том, чтобы ваш перевод был четким и ясным, чтобы свидетель мог понять вопросы</a:t>
            </a:r>
          </a:p>
          <a:p>
            <a:pPr marL="571500" indent="-571500">
              <a:buFont typeface="+mj-lt"/>
              <a:buAutoNum type="romanLcPeriod"/>
            </a:pPr>
            <a:r>
              <a:rPr lang="ru-RU" dirty="0" smtClean="0"/>
              <a:t>Попросите адвоката прояснить вопрос перед тем, как вы начнете переводить, так как вы подозреваете, что свидетель не поймет вопроса</a:t>
            </a:r>
          </a:p>
          <a:p>
            <a:pPr marL="571500" indent="-571500">
              <a:buFont typeface="+mj-lt"/>
              <a:buAutoNum type="romanLcPeriod"/>
            </a:pPr>
            <a:r>
              <a:rPr lang="ru-RU" dirty="0" smtClean="0"/>
              <a:t>Переведете вопросы в том виде, в котором они поставлены адвокатом, ничего не меняя</a:t>
            </a:r>
          </a:p>
          <a:p>
            <a:pPr marL="571500" indent="-571500">
              <a:buFont typeface="+mj-lt"/>
              <a:buAutoNum type="romanLcPeriod"/>
            </a:pPr>
            <a:r>
              <a:rPr lang="ru-RU" dirty="0"/>
              <a:t>Д</a:t>
            </a:r>
            <a:r>
              <a:rPr lang="ru-RU" dirty="0" smtClean="0"/>
              <a:t>ругое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934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Вы думаете, что </a:t>
            </a:r>
            <a:r>
              <a:rPr lang="ru-RU" sz="2400" dirty="0" smtClean="0"/>
              <a:t>регистр </a:t>
            </a:r>
            <a:r>
              <a:rPr lang="en-GB" sz="2400" dirty="0" smtClean="0"/>
              <a:t>(</a:t>
            </a:r>
            <a:r>
              <a:rPr lang="ru-RU" sz="2400" dirty="0" smtClean="0"/>
              <a:t>стиль </a:t>
            </a:r>
            <a:r>
              <a:rPr lang="ru-RU" sz="2400" dirty="0" smtClean="0"/>
              <a:t>речи</a:t>
            </a:r>
            <a:r>
              <a:rPr lang="en-GB" sz="2400" dirty="0" smtClean="0"/>
              <a:t>)</a:t>
            </a:r>
            <a:r>
              <a:rPr lang="ru-RU" sz="2400" dirty="0" smtClean="0"/>
              <a:t> адвоката </a:t>
            </a:r>
            <a:r>
              <a:rPr lang="ru-RU" sz="2400" dirty="0" smtClean="0"/>
              <a:t>будет непонятен свидетелю. Ваши действия: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Переведете в том же стиле </a:t>
            </a:r>
          </a:p>
          <a:p>
            <a:r>
              <a:rPr lang="ru-RU" dirty="0" smtClean="0"/>
              <a:t>Упростите язык, изменив его стиль на стиль речи свидетеля</a:t>
            </a:r>
          </a:p>
          <a:p>
            <a:r>
              <a:rPr lang="ru-RU" dirty="0" smtClean="0"/>
              <a:t>Предупредите адвоката, что он использует очень сложный язык, который, скорее всего, вызовет затруднения у свидетеля</a:t>
            </a:r>
          </a:p>
          <a:p>
            <a:r>
              <a:rPr lang="ru-RU" dirty="0" smtClean="0"/>
              <a:t>Другое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103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>Свидетель,  явно, не очень грамотный человек и с трудом выражает свои мысли. Его речь полна повторов</a:t>
            </a:r>
            <a:r>
              <a:rPr lang="ru-RU" sz="2400" dirty="0"/>
              <a:t>, очень </a:t>
            </a:r>
            <a:r>
              <a:rPr lang="ru-RU" sz="2400" dirty="0" smtClean="0"/>
              <a:t>разговорная, несвязная, сбивчивая. Ваши действия: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Вы сосредоточитесь на смысле ответов и постараетесь передать его как можно лучше своими словами</a:t>
            </a:r>
          </a:p>
          <a:p>
            <a:r>
              <a:rPr lang="ru-RU" dirty="0" smtClean="0"/>
              <a:t>Вы постараетесь «отшлифовать» ответ для того, чтобы сделать его как можно более уместным и связным</a:t>
            </a:r>
          </a:p>
          <a:p>
            <a:r>
              <a:rPr lang="ru-RU" dirty="0" smtClean="0"/>
              <a:t>Вы постараетесь сохранить стиль оригинала</a:t>
            </a:r>
          </a:p>
          <a:p>
            <a:r>
              <a:rPr lang="ru-RU" dirty="0" smtClean="0"/>
              <a:t>Вы улучшите стиль оригинала, но предупредите суд о том, что свидетель испытывает трудности </a:t>
            </a:r>
            <a:r>
              <a:rPr lang="ru-RU" smtClean="0"/>
              <a:t>при выражении </a:t>
            </a:r>
            <a:r>
              <a:rPr lang="ru-RU" dirty="0" smtClean="0"/>
              <a:t>своих мыслей</a:t>
            </a:r>
          </a:p>
          <a:p>
            <a:r>
              <a:rPr lang="ru-RU" dirty="0"/>
              <a:t>Д</a:t>
            </a:r>
            <a:r>
              <a:rPr lang="ru-RU" dirty="0" smtClean="0"/>
              <a:t>ругое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777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290</Words>
  <Application>Microsoft Macintosh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Роль переводчика в суде с точки зрения самих переводчиков </vt:lpstr>
      <vt:lpstr>Если во время перекрестного допроса вы чувствуете, что адвокат задает запутанные вопросы, а свидетель с трудом его понимает, ваши действия:</vt:lpstr>
      <vt:lpstr>Вы думаете, что регистр (стиль речи) адвоката будет непонятен свидетелю. Ваши действия:</vt:lpstr>
      <vt:lpstr>Свидетель,  явно, не очень грамотный человек и с трудом выражает свои мысли. Его речь полна повторов, очень разговорная, несвязная, сбивчивая. Ваши действия: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переводчика в суде с точки зрения самих переводчиков </dc:title>
  <dc:creator>Elena Cook</dc:creator>
  <cp:lastModifiedBy>Elena Cook</cp:lastModifiedBy>
  <cp:revision>9</cp:revision>
  <dcterms:created xsi:type="dcterms:W3CDTF">2019-01-15T17:19:10Z</dcterms:created>
  <dcterms:modified xsi:type="dcterms:W3CDTF">2019-01-17T20:22:07Z</dcterms:modified>
</cp:coreProperties>
</file>